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6" autoAdjust="0"/>
    <p:restoredTop sz="86438" autoAdjust="0"/>
  </p:normalViewPr>
  <p:slideViewPr>
    <p:cSldViewPr>
      <p:cViewPr varScale="1">
        <p:scale>
          <a:sx n="37" d="100"/>
          <a:sy n="37" d="100"/>
        </p:scale>
        <p:origin x="-10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0F460-6778-4E1A-B02A-6CF24A5DF095}" type="datetimeFigureOut">
              <a:rPr lang="it-IT" smtClean="0"/>
              <a:pPr/>
              <a:t>27/10/2024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0D829-E40D-40FD-84E3-5BE63B7B22C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</a:t>
            </a:r>
            <a:r>
              <a:rPr lang="it-IT" baseline="0" dirty="0" smtClean="0"/>
              <a:t> principali </a:t>
            </a:r>
            <a:r>
              <a:rPr lang="it-IT" baseline="0" smtClean="0"/>
              <a:t>vie romane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0D829-E40D-40FD-84E3-5BE63B7B22C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strade romane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0D829-E40D-40FD-84E3-5BE63B7B22C9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02FD-7640-496E-A393-4DD11E6C2740}" type="datetimeFigureOut">
              <a:rPr lang="it-IT" smtClean="0"/>
              <a:pPr/>
              <a:t>27/10/2024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C93D-006F-4D51-86AE-07F9E2ABB6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02FD-7640-496E-A393-4DD11E6C2740}" type="datetimeFigureOut">
              <a:rPr lang="it-IT" smtClean="0"/>
              <a:pPr/>
              <a:t>27/10/2024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C93D-006F-4D51-86AE-07F9E2ABB6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02FD-7640-496E-A393-4DD11E6C2740}" type="datetimeFigureOut">
              <a:rPr lang="it-IT" smtClean="0"/>
              <a:pPr/>
              <a:t>27/10/2024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C93D-006F-4D51-86AE-07F9E2ABB6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02FD-7640-496E-A393-4DD11E6C2740}" type="datetimeFigureOut">
              <a:rPr lang="it-IT" smtClean="0"/>
              <a:pPr/>
              <a:t>27/10/2024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C93D-006F-4D51-86AE-07F9E2ABB6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02FD-7640-496E-A393-4DD11E6C2740}" type="datetimeFigureOut">
              <a:rPr lang="it-IT" smtClean="0"/>
              <a:pPr/>
              <a:t>27/10/2024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C93D-006F-4D51-86AE-07F9E2ABB6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02FD-7640-496E-A393-4DD11E6C2740}" type="datetimeFigureOut">
              <a:rPr lang="it-IT" smtClean="0"/>
              <a:pPr/>
              <a:t>27/10/2024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C93D-006F-4D51-86AE-07F9E2ABB6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02FD-7640-496E-A393-4DD11E6C2740}" type="datetimeFigureOut">
              <a:rPr lang="it-IT" smtClean="0"/>
              <a:pPr/>
              <a:t>27/10/2024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C93D-006F-4D51-86AE-07F9E2ABB6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02FD-7640-496E-A393-4DD11E6C2740}" type="datetimeFigureOut">
              <a:rPr lang="it-IT" smtClean="0"/>
              <a:pPr/>
              <a:t>27/10/2024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C93D-006F-4D51-86AE-07F9E2ABB6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02FD-7640-496E-A393-4DD11E6C2740}" type="datetimeFigureOut">
              <a:rPr lang="it-IT" smtClean="0"/>
              <a:pPr/>
              <a:t>27/10/2024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C93D-006F-4D51-86AE-07F9E2ABB6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02FD-7640-496E-A393-4DD11E6C2740}" type="datetimeFigureOut">
              <a:rPr lang="it-IT" smtClean="0"/>
              <a:pPr/>
              <a:t>27/10/2024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C93D-006F-4D51-86AE-07F9E2ABB6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02FD-7640-496E-A393-4DD11E6C2740}" type="datetimeFigureOut">
              <a:rPr lang="it-IT" smtClean="0"/>
              <a:pPr/>
              <a:t>27/10/2024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6CC93D-006F-4D51-86AE-07F9E2ABB6B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7D02FD-7640-496E-A393-4DD11E6C2740}" type="datetimeFigureOut">
              <a:rPr lang="it-IT" smtClean="0"/>
              <a:pPr/>
              <a:t>27/10/2024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6CC93D-006F-4D51-86AE-07F9E2ABB6B1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Via_Tiburtina_Valeria" TargetMode="External"/><Relationship Id="rId13" Type="http://schemas.openxmlformats.org/officeDocument/2006/relationships/hyperlink" Target="https://it.wikipedia.org/wiki/Via_Nomentana" TargetMode="External"/><Relationship Id="rId3" Type="http://schemas.openxmlformats.org/officeDocument/2006/relationships/hyperlink" Target="https://it.wikipedia.org/wiki/Via_Appia" TargetMode="External"/><Relationship Id="rId7" Type="http://schemas.openxmlformats.org/officeDocument/2006/relationships/hyperlink" Target="https://it.wikipedia.org/wiki/Via_Salaria" TargetMode="External"/><Relationship Id="rId12" Type="http://schemas.openxmlformats.org/officeDocument/2006/relationships/hyperlink" Target="https://it.wikipedia.org/wiki/Via_Capua-Regium" TargetMode="External"/><Relationship Id="rId2" Type="http://schemas.openxmlformats.org/officeDocument/2006/relationships/hyperlink" Target="https://it.wikipedia.org/wiki/Ital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Via_Flaminia" TargetMode="External"/><Relationship Id="rId11" Type="http://schemas.openxmlformats.org/officeDocument/2006/relationships/hyperlink" Target="https://it.wikipedia.org/wiki/Via_Postumia" TargetMode="External"/><Relationship Id="rId5" Type="http://schemas.openxmlformats.org/officeDocument/2006/relationships/hyperlink" Target="https://it.wikipedia.org/wiki/Via_Cassia" TargetMode="External"/><Relationship Id="rId10" Type="http://schemas.openxmlformats.org/officeDocument/2006/relationships/hyperlink" Target="https://it.wikipedia.org/wiki/Via_Emilia" TargetMode="External"/><Relationship Id="rId4" Type="http://schemas.openxmlformats.org/officeDocument/2006/relationships/hyperlink" Target="https://it.wikipedia.org/wiki/Via_Aurelia" TargetMode="External"/><Relationship Id="rId9" Type="http://schemas.openxmlformats.org/officeDocument/2006/relationships/hyperlink" Target="https://it.wikipedia.org/wiki/Via_Casilina" TargetMode="External"/><Relationship Id="rId14" Type="http://schemas.openxmlformats.org/officeDocument/2006/relationships/hyperlink" Target="https://it.wikipedia.org/wiki/Via_Prenestin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/>
          </a:bodyPr>
          <a:lstStyle/>
          <a:p>
            <a:r>
              <a:rPr lang="it-IT" sz="7200" dirty="0" smtClean="0">
                <a:solidFill>
                  <a:schemeClr val="accent6">
                    <a:lumMod val="75000"/>
                  </a:schemeClr>
                </a:solidFill>
              </a:rPr>
              <a:t>Le vie romane</a:t>
            </a:r>
            <a:endParaRPr lang="it-IT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0166" y="2714620"/>
            <a:ext cx="6400800" cy="1752600"/>
          </a:xfrm>
        </p:spPr>
        <p:txBody>
          <a:bodyPr/>
          <a:lstStyle/>
          <a:p>
            <a:r>
              <a:rPr lang="it-IT" dirty="0" smtClean="0"/>
              <a:t>Dall’Appia </a:t>
            </a:r>
            <a:r>
              <a:rPr lang="it-IT" sz="3200" dirty="0" smtClean="0"/>
              <a:t>all’Emilia</a:t>
            </a:r>
            <a:endParaRPr lang="it-IT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strade in Italia</a:t>
            </a:r>
            <a:endParaRPr lang="it-IT" dirty="0"/>
          </a:p>
        </p:txBody>
      </p:sp>
      <p:pic>
        <p:nvPicPr>
          <p:cNvPr id="4" name="Segnaposto contenuto 3" descr="Italy_topographic_map-ancient_Roman_roads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3865" y="1935163"/>
            <a:ext cx="3796270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costruzione delle strade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principali strade consolari in </a:t>
            </a:r>
            <a:r>
              <a:rPr lang="it-IT" dirty="0" smtClean="0">
                <a:hlinkClick r:id="rId2" tooltip="Italia"/>
              </a:rPr>
              <a:t>Italia</a:t>
            </a:r>
            <a:r>
              <a:rPr lang="it-IT" dirty="0" smtClean="0"/>
              <a:t> sono dodici: </a:t>
            </a:r>
            <a:r>
              <a:rPr lang="it-IT" dirty="0" smtClean="0">
                <a:hlinkClick r:id="rId3" tooltip="Via Appia"/>
              </a:rPr>
              <a:t>Appia</a:t>
            </a:r>
            <a:r>
              <a:rPr lang="it-IT" dirty="0" smtClean="0"/>
              <a:t>, </a:t>
            </a:r>
            <a:r>
              <a:rPr lang="it-IT" dirty="0" smtClean="0">
                <a:hlinkClick r:id="rId4" tooltip="Via Aurelia"/>
              </a:rPr>
              <a:t>Aurelia</a:t>
            </a:r>
            <a:r>
              <a:rPr lang="it-IT" dirty="0" smtClean="0"/>
              <a:t>, </a:t>
            </a:r>
            <a:r>
              <a:rPr lang="it-IT" dirty="0" smtClean="0">
                <a:hlinkClick r:id="rId5" tooltip="Via Cassia"/>
              </a:rPr>
              <a:t>Cassia</a:t>
            </a:r>
            <a:r>
              <a:rPr lang="it-IT" dirty="0" smtClean="0"/>
              <a:t>, </a:t>
            </a:r>
            <a:r>
              <a:rPr lang="it-IT" dirty="0" smtClean="0">
                <a:hlinkClick r:id="rId6" tooltip="Via Flaminia"/>
              </a:rPr>
              <a:t>Flaminia</a:t>
            </a:r>
            <a:r>
              <a:rPr lang="it-IT" dirty="0" smtClean="0"/>
              <a:t>, </a:t>
            </a:r>
            <a:r>
              <a:rPr lang="it-IT" dirty="0" smtClean="0">
                <a:hlinkClick r:id="rId7" tooltip="Via Salaria"/>
              </a:rPr>
              <a:t>Salaria</a:t>
            </a:r>
            <a:r>
              <a:rPr lang="it-IT" dirty="0" smtClean="0"/>
              <a:t>, </a:t>
            </a:r>
            <a:r>
              <a:rPr lang="it-IT" dirty="0" smtClean="0">
                <a:hlinkClick r:id="rId8" tooltip="Via Tiburtina Valeria"/>
              </a:rPr>
              <a:t>Tiburtina</a:t>
            </a:r>
            <a:r>
              <a:rPr lang="it-IT" dirty="0" smtClean="0"/>
              <a:t>, </a:t>
            </a:r>
            <a:r>
              <a:rPr lang="it-IT" dirty="0" err="1" smtClean="0">
                <a:hlinkClick r:id="rId9" tooltip="Via Casilina"/>
              </a:rPr>
              <a:t>Casilina</a:t>
            </a:r>
            <a:r>
              <a:rPr lang="it-IT" dirty="0" smtClean="0"/>
              <a:t>, </a:t>
            </a:r>
            <a:r>
              <a:rPr lang="it-IT" dirty="0" smtClean="0">
                <a:hlinkClick r:id="rId10" tooltip="Via Emilia"/>
              </a:rPr>
              <a:t>Emilia</a:t>
            </a:r>
            <a:r>
              <a:rPr lang="it-IT" dirty="0" smtClean="0"/>
              <a:t>, </a:t>
            </a:r>
            <a:r>
              <a:rPr lang="it-IT" dirty="0" smtClean="0">
                <a:hlinkClick r:id="rId11" tooltip="Via Postumia"/>
              </a:rPr>
              <a:t>Postumia</a:t>
            </a:r>
            <a:r>
              <a:rPr lang="it-IT" dirty="0" smtClean="0"/>
              <a:t>, </a:t>
            </a:r>
            <a:r>
              <a:rPr lang="it-IT" dirty="0" err="1" smtClean="0">
                <a:hlinkClick r:id="rId12" tooltip="Via Capua-Regium"/>
              </a:rPr>
              <a:t>Popilia</a:t>
            </a:r>
            <a:r>
              <a:rPr lang="it-IT" dirty="0" smtClean="0"/>
              <a:t>, </a:t>
            </a:r>
            <a:r>
              <a:rPr lang="it-IT" dirty="0" err="1" smtClean="0">
                <a:hlinkClick r:id="rId13" tooltip="Via Nomentana"/>
              </a:rPr>
              <a:t>Nomentana</a:t>
            </a:r>
            <a:r>
              <a:rPr lang="it-IT" dirty="0" smtClean="0"/>
              <a:t> e </a:t>
            </a:r>
            <a:r>
              <a:rPr lang="it-IT" dirty="0" err="1" smtClean="0">
                <a:hlinkClick r:id="rId14" tooltip="Via Prenestina"/>
              </a:rPr>
              <a:t>Prenestina</a:t>
            </a:r>
            <a:r>
              <a:rPr lang="it-IT" dirty="0" smtClean="0"/>
              <a:t>. Esse furono costruite dagli antichi romani per trasportare merci o per favorire il passaggio di carovane e soldati. Il loro tracciato con i secoli ha subìto diverse modifiche, in genere prolungamenti.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Dettaglio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strade erano costruite secondo un preciso criterio: uno strato più profondo, </a:t>
            </a:r>
            <a:r>
              <a:rPr lang="it-IT" dirty="0" err="1" smtClean="0"/>
              <a:t>statumen</a:t>
            </a:r>
            <a:r>
              <a:rPr lang="it-IT" dirty="0" smtClean="0"/>
              <a:t>, di sassi e argilla; un secondo strato, </a:t>
            </a:r>
            <a:r>
              <a:rPr lang="it-IT" dirty="0" err="1" smtClean="0"/>
              <a:t>rudus</a:t>
            </a:r>
            <a:r>
              <a:rPr lang="it-IT" dirty="0" smtClean="0"/>
              <a:t>, fatto di pietre, mattoni rotti, sabbia, tutti impastati con calce; un terzo strato, </a:t>
            </a:r>
            <a:r>
              <a:rPr lang="it-IT" dirty="0" err="1" smtClean="0"/>
              <a:t>nucleus</a:t>
            </a:r>
            <a:r>
              <a:rPr lang="it-IT" dirty="0" smtClean="0"/>
              <a:t>, di pietrisco e ghiaia; una copertura, </a:t>
            </a:r>
            <a:r>
              <a:rPr lang="it-IT" dirty="0" err="1" smtClean="0"/>
              <a:t>summum</a:t>
            </a:r>
            <a:r>
              <a:rPr lang="it-IT" dirty="0" smtClean="0"/>
              <a:t> </a:t>
            </a:r>
            <a:r>
              <a:rPr lang="it-IT" dirty="0" err="1" smtClean="0"/>
              <a:t>dorsum</a:t>
            </a:r>
            <a:r>
              <a:rPr lang="it-IT" dirty="0" smtClean="0"/>
              <a:t>, di lastre levigate di pietra che ...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Realizzazione delle strade romane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 descr="costruzione stra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540" y="1935163"/>
            <a:ext cx="4926919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34</Words>
  <Application>Microsoft Office PowerPoint</Application>
  <PresentationFormat>Presentazione su schermo (4:3)</PresentationFormat>
  <Paragraphs>12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Equinozio</vt:lpstr>
      <vt:lpstr>Le vie romane</vt:lpstr>
      <vt:lpstr>Le strade in Italia</vt:lpstr>
      <vt:lpstr>La costruzione delle strade</vt:lpstr>
      <vt:lpstr>Dettaglio</vt:lpstr>
      <vt:lpstr>Realizzazione delle strade romane</vt:lpstr>
      <vt:lpstr>Diapositiva 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vie romane</dc:title>
  <dc:creator>hp</dc:creator>
  <cp:lastModifiedBy>hp</cp:lastModifiedBy>
  <cp:revision>4</cp:revision>
  <dcterms:created xsi:type="dcterms:W3CDTF">2024-10-24T19:35:30Z</dcterms:created>
  <dcterms:modified xsi:type="dcterms:W3CDTF">2024-10-27T20:26:29Z</dcterms:modified>
</cp:coreProperties>
</file>